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70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E2F3"/>
    <a:srgbClr val="DD97AC"/>
    <a:srgbClr val="1F3864"/>
    <a:srgbClr val="1F3864"/>
    <a:srgbClr val="C858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904EB8-CDBB-4C35-8529-4E72F80345D7}" v="52" dt="2023-07-24T22:41:31.298"/>
    <p1510:client id="{C0FBBAD5-3CFB-4A86-AB2C-D1B036B756A0}" v="3" dt="2023-07-24T02:01:00.2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393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microsoft.com/office/2016/11/relationships/changesInfo" Target="changesInfos/changesInfo1.xml"/><Relationship Id="rId18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Cutter" userId="S::andrew.cutter@pt.qld.gov.au::775e4df1-d658-4a61-b554-6114ebb6c99b" providerId="AD" clId="Web-{C0FBBAD5-3CFB-4A86-AB2C-D1B036B756A0}"/>
    <pc:docChg chg="modSld">
      <pc:chgData name="Andrew Cutter" userId="S::andrew.cutter@pt.qld.gov.au::775e4df1-d658-4a61-b554-6114ebb6c99b" providerId="AD" clId="Web-{C0FBBAD5-3CFB-4A86-AB2C-D1B036B756A0}" dt="2023-07-24T02:01:00.217" v="2"/>
      <pc:docMkLst>
        <pc:docMk/>
      </pc:docMkLst>
      <pc:sldChg chg="modSp">
        <pc:chgData name="Andrew Cutter" userId="S::andrew.cutter@pt.qld.gov.au::775e4df1-d658-4a61-b554-6114ebb6c99b" providerId="AD" clId="Web-{C0FBBAD5-3CFB-4A86-AB2C-D1B036B756A0}" dt="2023-07-24T02:01:00.217" v="2"/>
        <pc:sldMkLst>
          <pc:docMk/>
          <pc:sldMk cId="1876403521" sldId="261"/>
        </pc:sldMkLst>
        <pc:graphicFrameChg chg="modGraphic">
          <ac:chgData name="Andrew Cutter" userId="S::andrew.cutter@pt.qld.gov.au::775e4df1-d658-4a61-b554-6114ebb6c99b" providerId="AD" clId="Web-{C0FBBAD5-3CFB-4A86-AB2C-D1B036B756A0}" dt="2023-07-24T02:01:00.217" v="2"/>
          <ac:graphicFrameMkLst>
            <pc:docMk/>
            <pc:sldMk cId="1876403521" sldId="261"/>
            <ac:graphicFrameMk id="2" creationId="{1AD4344D-F4D6-D29C-0F48-BE766BCE657D}"/>
          </ac:graphicFrameMkLst>
        </pc:graphicFrameChg>
      </pc:sldChg>
      <pc:sldChg chg="modSp">
        <pc:chgData name="Andrew Cutter" userId="S::andrew.cutter@pt.qld.gov.au::775e4df1-d658-4a61-b554-6114ebb6c99b" providerId="AD" clId="Web-{C0FBBAD5-3CFB-4A86-AB2C-D1B036B756A0}" dt="2023-07-24T02:00:33.512" v="0" actId="20577"/>
        <pc:sldMkLst>
          <pc:docMk/>
          <pc:sldMk cId="3764199759" sldId="368"/>
        </pc:sldMkLst>
        <pc:spChg chg="mod">
          <ac:chgData name="Andrew Cutter" userId="S::andrew.cutter@pt.qld.gov.au::775e4df1-d658-4a61-b554-6114ebb6c99b" providerId="AD" clId="Web-{C0FBBAD5-3CFB-4A86-AB2C-D1B036B756A0}" dt="2023-07-24T02:00:33.512" v="0" actId="20577"/>
          <ac:spMkLst>
            <pc:docMk/>
            <pc:sldMk cId="3764199759" sldId="368"/>
            <ac:spMk id="20" creationId="{ED64EFA8-EF68-8F9A-BDCF-3D54D8D149B7}"/>
          </ac:spMkLst>
        </pc:spChg>
      </pc:sldChg>
    </pc:docChg>
  </pc:docChgLst>
  <pc:docChgLst>
    <pc:chgData name="Andrew Cutter" userId="775e4df1-d658-4a61-b554-6114ebb6c99b" providerId="ADAL" clId="{77904EB8-CDBB-4C35-8529-4E72F80345D7}"/>
    <pc:docChg chg="undo custSel modSld sldOrd">
      <pc:chgData name="Andrew Cutter" userId="775e4df1-d658-4a61-b554-6114ebb6c99b" providerId="ADAL" clId="{77904EB8-CDBB-4C35-8529-4E72F80345D7}" dt="2023-07-24T22:44:34.375" v="2620" actId="113"/>
      <pc:docMkLst>
        <pc:docMk/>
      </pc:docMkLst>
      <pc:sldChg chg="ord">
        <pc:chgData name="Andrew Cutter" userId="775e4df1-d658-4a61-b554-6114ebb6c99b" providerId="ADAL" clId="{77904EB8-CDBB-4C35-8529-4E72F80345D7}" dt="2023-07-24T22:43:14.282" v="2594"/>
        <pc:sldMkLst>
          <pc:docMk/>
          <pc:sldMk cId="1876403521" sldId="261"/>
        </pc:sldMkLst>
      </pc:sldChg>
      <pc:sldChg chg="modSp mod ord">
        <pc:chgData name="Andrew Cutter" userId="775e4df1-d658-4a61-b554-6114ebb6c99b" providerId="ADAL" clId="{77904EB8-CDBB-4C35-8529-4E72F80345D7}" dt="2023-07-24T22:43:06.523" v="2592"/>
        <pc:sldMkLst>
          <pc:docMk/>
          <pc:sldMk cId="4271031711" sldId="369"/>
        </pc:sldMkLst>
        <pc:spChg chg="mod">
          <ac:chgData name="Andrew Cutter" userId="775e4df1-d658-4a61-b554-6114ebb6c99b" providerId="ADAL" clId="{77904EB8-CDBB-4C35-8529-4E72F80345D7}" dt="2023-07-24T06:13:53.483" v="1350" actId="20577"/>
          <ac:spMkLst>
            <pc:docMk/>
            <pc:sldMk cId="4271031711" sldId="369"/>
            <ac:spMk id="2" creationId="{73A5EC8F-64B8-CA8C-3018-3104B0C30EC2}"/>
          </ac:spMkLst>
        </pc:spChg>
      </pc:sldChg>
      <pc:sldChg chg="ord">
        <pc:chgData name="Andrew Cutter" userId="775e4df1-d658-4a61-b554-6114ebb6c99b" providerId="ADAL" clId="{77904EB8-CDBB-4C35-8529-4E72F80345D7}" dt="2023-07-24T22:42:59.273" v="2590"/>
        <pc:sldMkLst>
          <pc:docMk/>
          <pc:sldMk cId="3212852271" sldId="370"/>
        </pc:sldMkLst>
      </pc:sldChg>
      <pc:sldChg chg="modSp mod">
        <pc:chgData name="Andrew Cutter" userId="775e4df1-d658-4a61-b554-6114ebb6c99b" providerId="ADAL" clId="{77904EB8-CDBB-4C35-8529-4E72F80345D7}" dt="2023-07-24T22:42:36.832" v="2580" actId="20577"/>
        <pc:sldMkLst>
          <pc:docMk/>
          <pc:sldMk cId="3282477264" sldId="371"/>
        </pc:sldMkLst>
        <pc:spChg chg="mod">
          <ac:chgData name="Andrew Cutter" userId="775e4df1-d658-4a61-b554-6114ebb6c99b" providerId="ADAL" clId="{77904EB8-CDBB-4C35-8529-4E72F80345D7}" dt="2023-07-24T05:37:48.414" v="32" actId="20577"/>
          <ac:spMkLst>
            <pc:docMk/>
            <pc:sldMk cId="3282477264" sldId="371"/>
            <ac:spMk id="6" creationId="{9FFDFC0F-90A9-42F3-BBEE-BBE1DF475AD3}"/>
          </ac:spMkLst>
        </pc:spChg>
        <pc:graphicFrameChg chg="mod modGraphic">
          <ac:chgData name="Andrew Cutter" userId="775e4df1-d658-4a61-b554-6114ebb6c99b" providerId="ADAL" clId="{77904EB8-CDBB-4C35-8529-4E72F80345D7}" dt="2023-07-24T22:42:36.832" v="2580" actId="20577"/>
          <ac:graphicFrameMkLst>
            <pc:docMk/>
            <pc:sldMk cId="3282477264" sldId="371"/>
            <ac:graphicFrameMk id="2" creationId="{4AA27639-527F-DA0D-5D53-592766A96428}"/>
          </ac:graphicFrameMkLst>
        </pc:graphicFrameChg>
      </pc:sldChg>
      <pc:sldChg chg="addSp delSp modSp mod ord">
        <pc:chgData name="Andrew Cutter" userId="775e4df1-d658-4a61-b554-6114ebb6c99b" providerId="ADAL" clId="{77904EB8-CDBB-4C35-8529-4E72F80345D7}" dt="2023-07-24T22:44:34.375" v="2620" actId="113"/>
        <pc:sldMkLst>
          <pc:docMk/>
          <pc:sldMk cId="2066672531" sldId="372"/>
        </pc:sldMkLst>
        <pc:spChg chg="add mod">
          <ac:chgData name="Andrew Cutter" userId="775e4df1-d658-4a61-b554-6114ebb6c99b" providerId="ADAL" clId="{77904EB8-CDBB-4C35-8529-4E72F80345D7}" dt="2023-07-24T22:44:34.375" v="2620" actId="113"/>
          <ac:spMkLst>
            <pc:docMk/>
            <pc:sldMk cId="2066672531" sldId="372"/>
            <ac:spMk id="3" creationId="{73C92036-26D7-5AD7-B8F2-7B9758B6997C}"/>
          </ac:spMkLst>
        </pc:spChg>
        <pc:spChg chg="mod">
          <ac:chgData name="Andrew Cutter" userId="775e4df1-d658-4a61-b554-6114ebb6c99b" providerId="ADAL" clId="{77904EB8-CDBB-4C35-8529-4E72F80345D7}" dt="2023-07-24T22:42:54.282" v="2588" actId="20577"/>
          <ac:spMkLst>
            <pc:docMk/>
            <pc:sldMk cId="2066672531" sldId="372"/>
            <ac:spMk id="6" creationId="{9FFDFC0F-90A9-42F3-BBEE-BBE1DF475AD3}"/>
          </ac:spMkLst>
        </pc:spChg>
        <pc:graphicFrameChg chg="del">
          <ac:chgData name="Andrew Cutter" userId="775e4df1-d658-4a61-b554-6114ebb6c99b" providerId="ADAL" clId="{77904EB8-CDBB-4C35-8529-4E72F80345D7}" dt="2023-07-24T22:26:16.631" v="1864" actId="478"/>
          <ac:graphicFrameMkLst>
            <pc:docMk/>
            <pc:sldMk cId="2066672531" sldId="372"/>
            <ac:graphicFrameMk id="2" creationId="{4AA27639-527F-DA0D-5D53-592766A96428}"/>
          </ac:graphicFrameMkLst>
        </pc:graphicFrame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7436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1595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0659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9042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9618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9912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460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0691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7234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4712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7767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050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Calibri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FFDFC0F-90A9-42F3-BBEE-BBE1DF475AD3}"/>
              </a:ext>
            </a:extLst>
          </p:cNvPr>
          <p:cNvSpPr txBox="1"/>
          <p:nvPr/>
        </p:nvSpPr>
        <p:spPr>
          <a:xfrm>
            <a:off x="527064" y="349882"/>
            <a:ext cx="798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>
                <a:solidFill>
                  <a:srgbClr val="1F3864"/>
                </a:solidFill>
                <a:latin typeface="Calibri" panose="020B0502040204020203" pitchFamily="34" charset="0"/>
                <a:cs typeface="Calibri" panose="020B0502040204020203" pitchFamily="34" charset="0"/>
              </a:rPr>
              <a:t>SSLM · Change Request Form</a:t>
            </a:r>
            <a:endParaRPr lang="en-AU" sz="2000" dirty="0">
              <a:solidFill>
                <a:srgbClr val="1F3864"/>
              </a:solidFill>
              <a:latin typeface="Calibri" panose="020B0502040204020203" pitchFamily="34" charset="0"/>
              <a:cs typeface="Calibri" panose="020B0502040204020203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AA27639-527F-DA0D-5D53-592766A964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551673"/>
              </p:ext>
            </p:extLst>
          </p:nvPr>
        </p:nvGraphicFramePr>
        <p:xfrm>
          <a:off x="527064" y="819782"/>
          <a:ext cx="8549084" cy="3887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7271">
                  <a:extLst>
                    <a:ext uri="{9D8B030D-6E8A-4147-A177-3AD203B41FA5}">
                      <a16:colId xmlns:a16="http://schemas.microsoft.com/office/drawing/2014/main" val="2086938583"/>
                    </a:ext>
                  </a:extLst>
                </a:gridCol>
                <a:gridCol w="2137271">
                  <a:extLst>
                    <a:ext uri="{9D8B030D-6E8A-4147-A177-3AD203B41FA5}">
                      <a16:colId xmlns:a16="http://schemas.microsoft.com/office/drawing/2014/main" val="910376417"/>
                    </a:ext>
                  </a:extLst>
                </a:gridCol>
                <a:gridCol w="2137271">
                  <a:extLst>
                    <a:ext uri="{9D8B030D-6E8A-4147-A177-3AD203B41FA5}">
                      <a16:colId xmlns:a16="http://schemas.microsoft.com/office/drawing/2014/main" val="1694892061"/>
                    </a:ext>
                  </a:extLst>
                </a:gridCol>
                <a:gridCol w="2137271">
                  <a:extLst>
                    <a:ext uri="{9D8B030D-6E8A-4147-A177-3AD203B41FA5}">
                      <a16:colId xmlns:a16="http://schemas.microsoft.com/office/drawing/2014/main" val="3633192264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Change Request Number (Format: CR-NN, e.g. CR-01)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Project name and reference (YYYY-NNN)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Change request title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Submitter: Name and role in project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14098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897426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 xml:space="preserve">Date change request raised: 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Date change required: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Date submitted for approval: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Date of approval: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39701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7796457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Priority: High, Medium, Low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Impact of change: scope, time, budget, quality of deliverables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Project Plan Milestones impacted: Milestone ID / Level (per Project Plan &amp; Schedule)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Duration: estimated time to complete change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62226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123586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Scope changes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Time frame changes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Cost Evaluation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Quality Evaluation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000973"/>
                  </a:ext>
                </a:extLst>
              </a:tr>
              <a:tr h="2272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8969322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Describe the issue that is driving the change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Impact of Not Responding to Change (and Reason Why)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What mitigation activity has already occurred prior to raising this CR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Describe any alternative solutions considered and why rejected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434626"/>
                  </a:ext>
                </a:extLst>
              </a:tr>
              <a:tr h="7023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708283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Describe the recommended change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Describe the rationale for this recommendation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Describe any Upstream/Downstream dependencies impacted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List Supporting Documents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705819"/>
                  </a:ext>
                </a:extLst>
              </a:tr>
              <a:tr h="740957"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06015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RACI: Responsible (Actioners)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Accountable (Approvers)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Consulted (Advisors)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Informed (Interested parties)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47149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Project Team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SteerCo/BoM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Director of Finance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4329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48640" y="4809744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1F3864"/>
                </a:solidFill>
                <a:latin typeface="Calibri"/>
              </a:rPr>
              <a:t>Simple Solution, Low Maintenance</a:t>
            </a:r>
          </a:p>
        </p:txBody>
      </p:sp>
    </p:spTree>
    <p:extLst>
      <p:ext uri="{BB962C8B-B14F-4D97-AF65-F5344CB8AC3E}">
        <p14:creationId xmlns:p14="http://schemas.microsoft.com/office/powerpoint/2010/main" val="3212852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SSLM">
      <a:dk1>
        <a:srgbClr val="1F2430"/>
      </a:dk1>
      <a:lt1>
        <a:srgbClr val="FFFFFF"/>
      </a:lt1>
      <a:dk2>
        <a:srgbClr val="1F3864"/>
      </a:dk2>
      <a:lt2>
        <a:srgbClr val="D9E2F3"/>
      </a:lt2>
      <a:accent1>
        <a:srgbClr val="1F3864"/>
      </a:accent1>
      <a:accent2>
        <a:srgbClr val="C55A11"/>
      </a:accent2>
      <a:accent3>
        <a:srgbClr val="548235"/>
      </a:accent3>
      <a:accent4>
        <a:srgbClr val="2E5496"/>
      </a:accent4>
      <a:accent5>
        <a:srgbClr val="9DC3E6"/>
      </a:accent5>
      <a:accent6>
        <a:srgbClr val="5B6472"/>
      </a:accent6>
      <a:hlink>
        <a:srgbClr val="2E5496"/>
      </a:hlink>
      <a:folHlink>
        <a:srgbClr val="C55A1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Calibri"/>
        <a:font script="Hebr" typeface="Calibri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Calibri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-Presentation-2022 shortDD" id="{CF4A5435-8515-46D3-98AA-9668CA8CC467}" vid="{37F393BB-DC55-430D-8FD5-91D4D167FBC2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30110668BECB4CAE4EF3AFCC2E4670" ma:contentTypeVersion="3" ma:contentTypeDescription="Create a new document." ma:contentTypeScope="" ma:versionID="0ed5db83c768772c4f03cd2d0d15f991">
  <xsd:schema xmlns:xsd="http://www.w3.org/2001/XMLSchema" xmlns:xs="http://www.w3.org/2001/XMLSchema" xmlns:p="http://schemas.microsoft.com/office/2006/metadata/properties" xmlns:ns2="62bc49cf-e783-43e2-8ec4-8a9369af9401" targetNamespace="http://schemas.microsoft.com/office/2006/metadata/properties" ma:root="true" ma:fieldsID="c89e235d042111fcf2fe3e957642e73d" ns2:_="">
    <xsd:import namespace="62bc49cf-e783-43e2-8ec4-8a9369af94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bc49cf-e783-43e2-8ec4-8a9369af94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D4F07F-F2C1-4E10-8D45-7F6E4C71C9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32E4BA-B7BB-43D6-B7CD-EFEAA76EFFFC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62bc49cf-e783-43e2-8ec4-8a9369af9401"/>
    <ds:schemaRef ds:uri="http://purl.org/dc/dcmitype/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3FDAC47-5A35-4BC0-A75A-54396E6D9C11}">
  <ds:schemaRefs>
    <ds:schemaRef ds:uri="62bc49cf-e783-43e2-8ec4-8a9369af940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TH-Presentation-2022 short</Template>
  <TotalTime>1</TotalTime>
  <Words>1692</Words>
  <Application>Microsoft Office PowerPoint</Application>
  <PresentationFormat>On-screen Show (16:9)</PresentationFormat>
  <Paragraphs>173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Courier New</vt:lpstr>
      <vt:lpstr>Freestyle Script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Daniela Devietti</dc:creator>
  <cp:lastModifiedBy>A Walshe-Cutter</cp:lastModifiedBy>
  <cp:revision>4</cp:revision>
  <dcterms:created xsi:type="dcterms:W3CDTF">2022-05-06T04:36:26Z</dcterms:created>
  <dcterms:modified xsi:type="dcterms:W3CDTF">2026-07-07T01:43:41Z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0x010100ED30110668BECB4CAE4EF3AFCC2E4670</vt:lpwstr>
  </property>
</Properties>
</file>